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7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9673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শ্রেণি : সপ্তম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বিষশ্রেণি : সপ্তম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বিষয়: সামাজিক বিজ্ঞান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 ‘ প্রবীণ অধিকার’</a:t>
            </a: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য়: সামাজিক বিজ্ঞান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অধ্যায় : ৯ম ‘ প্রবীণ অধিকার’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381000" y="762000"/>
            <a:ext cx="8534400" cy="6096000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 : ৭ম</a:t>
            </a: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বিষয়: সামাজিক বিজ্ঞান</a:t>
            </a:r>
          </a:p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 : ৮ম  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‘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বাংলাদেশে নারীর অধিকার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’</a:t>
            </a:r>
          </a:p>
        </p:txBody>
      </p:sp>
      <p:sp>
        <p:nvSpPr>
          <p:cNvPr id="6" name="Double Wave 5"/>
          <p:cNvSpPr/>
          <p:nvPr/>
        </p:nvSpPr>
        <p:spPr>
          <a:xfrm>
            <a:off x="2438400" y="152400"/>
            <a:ext cx="4038600" cy="914400"/>
          </a:xfrm>
          <a:prstGeom prst="doubleWave">
            <a:avLst>
              <a:gd name="adj1" fmla="val 6250"/>
              <a:gd name="adj2" fmla="val 33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143000"/>
            <a:ext cx="8686800" cy="5509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. বেগম রোকেয়া নারী এবং পুরুষকে কিসের 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সংগে তুলনা করেছেন তা বলতে পারবে।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just"/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২.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সংসার জীবনে নারীর প্রধান ভূমিকা বর্ণনা     </a:t>
            </a:r>
          </a:p>
          <a:p>
            <a:pPr marL="514350" indent="-514350"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করতে পারবে।</a:t>
            </a:r>
          </a:p>
          <a:p>
            <a:pPr marL="514350" indent="-514350"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৩. আমাদের সমাজে নারীর অধিকার অর্জনের পথে প্রধান বাধাগুলো চিহ্নিত করতে পারবে।</a:t>
            </a:r>
          </a:p>
          <a:p>
            <a:pPr marL="514350" indent="-514350"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৪. নারীর অধিকার আদায়ে করণীয় বিষয়ে মতামত দিতে পারবে।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28600"/>
            <a:ext cx="3276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  ফল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38200" y="1143000"/>
            <a:ext cx="7620000" cy="1447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  নারী অধিকার</a:t>
            </a:r>
            <a:endParaRPr lang="en-US" sz="6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685800"/>
            <a:ext cx="7772400" cy="1447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জোড়ায় কাজ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244334"/>
            <a:ext cx="83058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আমাদের সমাজে নারীর অধিকার অর্জনের পথে প্রধান বাধাগুলো চিহ্নিত কর।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1430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609600"/>
            <a:ext cx="76962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1" y="3244334"/>
            <a:ext cx="7848600" cy="144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bn-BD" sz="4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সমাজে নারীরা কোন ধরণের বৈষম্যের শিকার হয়ে থাকেন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2667000" y="381000"/>
            <a:ext cx="3505200" cy="990600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8305800" cy="6678751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 বেগম রোকেয়া নারী এবং পুরুষকে কিসের 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সংগে তুলনা করেছেন ?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সমাজে নারীর ভূমিকা কেন গুরুত্বপূর্ণ ?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৩। সমাজে নারীর অধিকার অর্জনের পথে কি 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কি  বাধা রয়েছে ?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৪। নারীর অধিকার আদায়ে করণীয় বিষয়ে </a:t>
            </a:r>
          </a:p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কি কি?</a:t>
            </a:r>
          </a:p>
          <a:p>
            <a:endParaRPr lang="bn-BD" sz="48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09800" y="914400"/>
            <a:ext cx="4495800" cy="1371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000" dirty="0">
              <a:solidFill>
                <a:schemeClr val="accent3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3352800"/>
            <a:ext cx="7848600" cy="1446550"/>
          </a:xfrm>
          <a:prstGeom prst="rect">
            <a:avLst/>
          </a:prstGeom>
          <a:solidFill>
            <a:srgbClr val="7030A0"/>
          </a:solidFill>
          <a:scene3d>
            <a:camera prst="perspectiveHeroicExtremeRightFacing"/>
            <a:lightRig rig="threePt" dir="t"/>
          </a:scene3d>
        </p:spPr>
        <p:txBody>
          <a:bodyPr wrap="square" rtlCol="0">
            <a:spAutoFit/>
          </a:bodyPr>
          <a:lstStyle/>
          <a:p>
            <a:pPr algn="just"/>
            <a:r>
              <a:rPr lang="bn-BD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তোমার </a:t>
            </a:r>
            <a:r>
              <a:rPr lang="en-US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জানা  মতে নারীরা কোন ধরনের </a:t>
            </a:r>
          </a:p>
          <a:p>
            <a:pPr algn="just"/>
            <a:r>
              <a:rPr lang="bn-BD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  বৈষম্যের </a:t>
            </a:r>
            <a:r>
              <a:rPr lang="bn-BD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শিকার হন ? তা লিখে আনবে।</a:t>
            </a:r>
            <a:endParaRPr lang="en-US" sz="4400" dirty="0">
              <a:solidFill>
                <a:schemeClr val="accent1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189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FR.NOREN</cp:lastModifiedBy>
  <cp:revision>133</cp:revision>
  <dcterms:created xsi:type="dcterms:W3CDTF">2006-08-16T00:00:00Z</dcterms:created>
  <dcterms:modified xsi:type="dcterms:W3CDTF">2013-08-04T03:40:21Z</dcterms:modified>
</cp:coreProperties>
</file>